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6"/>
  </p:notesMasterIdLst>
  <p:sldIdLst>
    <p:sldId id="256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6"/>
    <p:restoredTop sz="94651"/>
  </p:normalViewPr>
  <p:slideViewPr>
    <p:cSldViewPr snapToGrid="0" snapToObjects="1">
      <p:cViewPr varScale="1">
        <p:scale>
          <a:sx n="116" d="100"/>
          <a:sy n="116" d="100"/>
        </p:scale>
        <p:origin x="12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A69C7A-8F88-3A4E-AE39-4055F3002D2F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943886-2049-CF43-94B3-D823589FC7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7144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7943886-2049-CF43-94B3-D823589FC72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17451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D7AD1-6311-AD4C-B8EC-6FE27D3244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06EDB6-A6CF-1940-9221-9E95EA1C4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70291-57FA-C440-B568-42767F23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783196-C5ED-CA41-837C-765AE27EF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B4D62-F380-0343-A241-F38E5FEE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759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1BD1E-19B4-DD4B-BE94-4D4ED3823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86687D-01E9-0F4F-90E6-2F9CCE0DB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C05FD-22B9-1941-932D-D9D97ABCF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CEB02-4BC2-4447-B9E9-973487567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997EA-7804-6B4A-B53C-8CBE397F9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6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73A125-DF54-5345-AB3C-11D7AF5E33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AFA0F-7C41-8847-BE70-1A3CE34B6D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EEB62-B2DB-9343-9588-2EB70E815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8BA09-61F7-1B42-BBE2-8FC1032C3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4FC9D-C8FC-AF42-835B-71CFF6B1B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9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A524-14A0-AF48-A943-C797EEF3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7ACBB-6ED2-F147-ABFE-2ABF21FED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8CD5B-9290-8148-9367-EDB7D92DD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3F04C-26B2-EF44-81FA-C55DFBA11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F4578-9E38-7743-B107-20402EEE5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0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764EE-FCE3-7E4F-B618-E6F4E32D2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D28A2-1EB4-B546-BD9C-51B29BD63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64C498-B577-B646-B5E9-9B9966983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EBFC5-7E9F-F54B-9080-251E5BDA8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FEAA1-432E-9840-9F60-D9985B41A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2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D22F8-5BE5-E846-81D3-AA1933BE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A03CA-59E6-264A-BC99-AEA51F4CF6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33EDCE-B1BC-9449-B386-D8A7B9B584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D5E61C-FAC6-D44F-A85F-E7484252B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CF8F42-12BE-E946-BD27-202E3660A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DC7F7-DECC-4847-B278-9509765E2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89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35F86-1D1E-A14E-B8E4-5CC8B614C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28ED6-B8E3-3F41-AF4C-EB22CD4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186687-102B-9440-ADC7-EAD0D47ED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0F5E19-E20D-B841-8DF8-85D8861BB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5577DF-9377-0A43-909A-7EE35A09A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851641-426C-524D-AC74-4794076F4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187A2D-7A63-C84D-A2D9-6AA88597B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6F9B08-229E-F846-9652-2FC872D2D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82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81CCC-1FD9-1544-ABD6-90226530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045A25-9F50-F049-80E5-56DDD159F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84011-AE0A-8E47-81A8-555149210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F5F62F-09CA-FF4B-9F72-429AA2EA4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11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B5B7DE-3EC4-3E46-9255-D888D40B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B0E682-8C1C-704D-B955-D426EF608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6351F-795E-4C49-9E3B-5D872CE4A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8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3412E-5354-4F44-A5A3-82F5F3FC0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8051E-B576-F441-8406-F58F3992D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A4C46E-1290-6F4A-BD2D-0053076E3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FB0F4-3114-B44B-8F16-BE86E8AC5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7AFA4-8CCE-2B4D-8B1D-A9E627488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84ECEA-FFC9-8C4C-BF76-6E0BA1FB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04E52-0241-3D4C-8D29-FE5CFC189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4EDA6E-E69E-E84E-B471-167395BC20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5BDF42-C366-E340-922C-53D796BE40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550F8D-5581-0547-AE01-440B174FF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205BA0-6406-F145-8C9B-049B6198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B88B87-9709-F54B-9610-6362785A2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91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898907-4AB0-DF43-8245-70CA22CA7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77154-E8D9-2946-B420-9F1EEB2F4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EBB08-F155-AA45-BA0E-1F3F9E5E2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36439-3417-EB46-AB5D-DB25807AC9C2}" type="datetimeFigureOut">
              <a:rPr lang="en-US" smtClean="0"/>
              <a:t>10/25/2021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4BA6B-41CE-FB42-BD63-3B0D3BF034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E3296-6C8F-D349-A5B0-48244CB74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5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tiff"/><Relationship Id="rId3" Type="http://schemas.openxmlformats.org/officeDocument/2006/relationships/image" Target="../media/image1.tiff"/><Relationship Id="rId7" Type="http://schemas.openxmlformats.org/officeDocument/2006/relationships/image" Target="../media/image5.tif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tiff"/><Relationship Id="rId11" Type="http://schemas.openxmlformats.org/officeDocument/2006/relationships/image" Target="../media/image9.tiff"/><Relationship Id="rId5" Type="http://schemas.openxmlformats.org/officeDocument/2006/relationships/image" Target="../media/image3.tiff"/><Relationship Id="rId10" Type="http://schemas.openxmlformats.org/officeDocument/2006/relationships/image" Target="../media/image8.tiff"/><Relationship Id="rId4" Type="http://schemas.openxmlformats.org/officeDocument/2006/relationships/image" Target="../media/image2.tiff"/><Relationship Id="rId9" Type="http://schemas.openxmlformats.org/officeDocument/2006/relationships/image" Target="../media/image7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B3A0301E-755A-AB4D-A74C-0B0035349A0B}"/>
              </a:ext>
            </a:extLst>
          </p:cNvPr>
          <p:cNvSpPr txBox="1"/>
          <p:nvPr/>
        </p:nvSpPr>
        <p:spPr>
          <a:xfrm>
            <a:off x="706122" y="6467820"/>
            <a:ext cx="195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 (First 4 lanes)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1443FC5-B01F-AC44-AA63-FE96474B96F8}"/>
              </a:ext>
            </a:extLst>
          </p:cNvPr>
          <p:cNvSpPr txBox="1"/>
          <p:nvPr/>
        </p:nvSpPr>
        <p:spPr>
          <a:xfrm rot="17838986">
            <a:off x="259898" y="540218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6A0E52-A4D3-1748-B64B-8E29D6C87ACD}"/>
              </a:ext>
            </a:extLst>
          </p:cNvPr>
          <p:cNvSpPr txBox="1"/>
          <p:nvPr/>
        </p:nvSpPr>
        <p:spPr>
          <a:xfrm rot="17827962">
            <a:off x="507338" y="637244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11930-BD83-A24E-A9F1-F5EC7B559207}"/>
              </a:ext>
            </a:extLst>
          </p:cNvPr>
          <p:cNvSpPr txBox="1"/>
          <p:nvPr/>
        </p:nvSpPr>
        <p:spPr>
          <a:xfrm rot="17843325">
            <a:off x="814186" y="573838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52141D-5D56-DA48-822E-12C97A5B23DA}"/>
              </a:ext>
            </a:extLst>
          </p:cNvPr>
          <p:cNvCxnSpPr>
            <a:cxnSpLocks/>
          </p:cNvCxnSpPr>
          <p:nvPr/>
        </p:nvCxnSpPr>
        <p:spPr>
          <a:xfrm flipH="1">
            <a:off x="2799081" y="210371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EB0BE3F-0069-2C42-B7B5-3949D79DBFB1}"/>
              </a:ext>
            </a:extLst>
          </p:cNvPr>
          <p:cNvCxnSpPr>
            <a:cxnSpLocks/>
          </p:cNvCxnSpPr>
          <p:nvPr/>
        </p:nvCxnSpPr>
        <p:spPr>
          <a:xfrm>
            <a:off x="2833421" y="2138825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06DB90-23E9-8D4B-BC74-136C164274A1}"/>
              </a:ext>
            </a:extLst>
          </p:cNvPr>
          <p:cNvCxnSpPr/>
          <p:nvPr/>
        </p:nvCxnSpPr>
        <p:spPr>
          <a:xfrm>
            <a:off x="2833421" y="222220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68E5C37-07F8-B444-A726-14BAE7E8D3C2}"/>
              </a:ext>
            </a:extLst>
          </p:cNvPr>
          <p:cNvSpPr txBox="1"/>
          <p:nvPr/>
        </p:nvSpPr>
        <p:spPr>
          <a:xfrm>
            <a:off x="2984403" y="2131681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8066A0-BE40-7643-B72A-BB8976737DE5}"/>
              </a:ext>
            </a:extLst>
          </p:cNvPr>
          <p:cNvCxnSpPr>
            <a:cxnSpLocks/>
          </p:cNvCxnSpPr>
          <p:nvPr/>
        </p:nvCxnSpPr>
        <p:spPr>
          <a:xfrm>
            <a:off x="2847212" y="3695383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33D261-2BCE-354B-A2E8-E69E2BD61475}"/>
              </a:ext>
            </a:extLst>
          </p:cNvPr>
          <p:cNvCxnSpPr>
            <a:cxnSpLocks/>
          </p:cNvCxnSpPr>
          <p:nvPr/>
        </p:nvCxnSpPr>
        <p:spPr>
          <a:xfrm>
            <a:off x="2847212" y="4049528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BABDEC5-D97C-CF47-9394-9AD6EB3CB19F}"/>
              </a:ext>
            </a:extLst>
          </p:cNvPr>
          <p:cNvSpPr txBox="1"/>
          <p:nvPr/>
        </p:nvSpPr>
        <p:spPr>
          <a:xfrm>
            <a:off x="2991547" y="3956132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30F30B-3BE0-0F41-B534-A07B2DC66BBE}"/>
              </a:ext>
            </a:extLst>
          </p:cNvPr>
          <p:cNvSpPr txBox="1"/>
          <p:nvPr/>
        </p:nvSpPr>
        <p:spPr>
          <a:xfrm>
            <a:off x="2991547" y="5310572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F930C1-D0B9-D845-B53A-45D9D7477AC6}"/>
              </a:ext>
            </a:extLst>
          </p:cNvPr>
          <p:cNvSpPr txBox="1"/>
          <p:nvPr/>
        </p:nvSpPr>
        <p:spPr>
          <a:xfrm>
            <a:off x="2984403" y="5866985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21CADA-F85B-FD45-903A-E15FF0E4147A}"/>
              </a:ext>
            </a:extLst>
          </p:cNvPr>
          <p:cNvSpPr txBox="1"/>
          <p:nvPr/>
        </p:nvSpPr>
        <p:spPr>
          <a:xfrm>
            <a:off x="2984403" y="6005097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66DE39-5EC0-4048-B6AA-51AC3CF66FA9}"/>
              </a:ext>
            </a:extLst>
          </p:cNvPr>
          <p:cNvSpPr txBox="1"/>
          <p:nvPr/>
        </p:nvSpPr>
        <p:spPr>
          <a:xfrm>
            <a:off x="2964351" y="3535032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34C6EA-7941-4A41-8217-740FC7C71E7B}"/>
              </a:ext>
            </a:extLst>
          </p:cNvPr>
          <p:cNvSpPr txBox="1"/>
          <p:nvPr/>
        </p:nvSpPr>
        <p:spPr>
          <a:xfrm>
            <a:off x="2964351" y="1981637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5956E3-40AD-2E41-8E28-C543391AFC33}"/>
              </a:ext>
            </a:extLst>
          </p:cNvPr>
          <p:cNvCxnSpPr>
            <a:cxnSpLocks/>
          </p:cNvCxnSpPr>
          <p:nvPr/>
        </p:nvCxnSpPr>
        <p:spPr>
          <a:xfrm flipH="1">
            <a:off x="2811946" y="365044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5747610-FF61-064D-AD67-7E876313F266}"/>
              </a:ext>
            </a:extLst>
          </p:cNvPr>
          <p:cNvCxnSpPr>
            <a:cxnSpLocks/>
          </p:cNvCxnSpPr>
          <p:nvPr/>
        </p:nvCxnSpPr>
        <p:spPr>
          <a:xfrm flipH="1">
            <a:off x="2822160" y="5432495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F99BC8D-31D9-6543-8965-BFE939D973C4}"/>
              </a:ext>
            </a:extLst>
          </p:cNvPr>
          <p:cNvCxnSpPr>
            <a:cxnSpLocks/>
          </p:cNvCxnSpPr>
          <p:nvPr/>
        </p:nvCxnSpPr>
        <p:spPr>
          <a:xfrm flipH="1">
            <a:off x="2813593" y="598240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D6E4DAC-997A-9840-A811-0E4ABAD8FE79}"/>
              </a:ext>
            </a:extLst>
          </p:cNvPr>
          <p:cNvCxnSpPr>
            <a:cxnSpLocks/>
          </p:cNvCxnSpPr>
          <p:nvPr/>
        </p:nvCxnSpPr>
        <p:spPr>
          <a:xfrm flipH="1">
            <a:off x="2811946" y="612051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7A20A81-E5A0-AA4E-8171-27855045F090}"/>
              </a:ext>
            </a:extLst>
          </p:cNvPr>
          <p:cNvSpPr/>
          <p:nvPr/>
        </p:nvSpPr>
        <p:spPr>
          <a:xfrm>
            <a:off x="86570" y="561165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11DB27B-4D5A-1941-A9EB-1BA7598D0FF8}"/>
              </a:ext>
            </a:extLst>
          </p:cNvPr>
          <p:cNvSpPr/>
          <p:nvPr/>
        </p:nvSpPr>
        <p:spPr>
          <a:xfrm>
            <a:off x="-83853" y="2011305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BF609D-75BE-2446-815C-374824331B1B}"/>
              </a:ext>
            </a:extLst>
          </p:cNvPr>
          <p:cNvSpPr/>
          <p:nvPr/>
        </p:nvSpPr>
        <p:spPr>
          <a:xfrm>
            <a:off x="69573" y="3686172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1AAD9741-D44A-0C4D-9B35-90DB3410294E}"/>
              </a:ext>
            </a:extLst>
          </p:cNvPr>
          <p:cNvSpPr txBox="1"/>
          <p:nvPr/>
        </p:nvSpPr>
        <p:spPr>
          <a:xfrm>
            <a:off x="4898196" y="6483166"/>
            <a:ext cx="195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 (First 4 lanes)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7D87952-5D45-DA44-B269-86A6FA974A41}"/>
              </a:ext>
            </a:extLst>
          </p:cNvPr>
          <p:cNvSpPr txBox="1"/>
          <p:nvPr/>
        </p:nvSpPr>
        <p:spPr>
          <a:xfrm>
            <a:off x="9002564" y="6455657"/>
            <a:ext cx="195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 (First 4 lanes)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1AAC24F-7BC8-5C43-ACF2-F45467E3F45F}"/>
              </a:ext>
            </a:extLst>
          </p:cNvPr>
          <p:cNvSpPr/>
          <p:nvPr/>
        </p:nvSpPr>
        <p:spPr>
          <a:xfrm>
            <a:off x="4307309" y="559496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0B36943-4323-1943-ADC3-EF5A516CE362}"/>
              </a:ext>
            </a:extLst>
          </p:cNvPr>
          <p:cNvSpPr/>
          <p:nvPr/>
        </p:nvSpPr>
        <p:spPr>
          <a:xfrm>
            <a:off x="4073886" y="2023409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8898391-A815-1E43-ADF6-F1549F702FA1}"/>
              </a:ext>
            </a:extLst>
          </p:cNvPr>
          <p:cNvSpPr/>
          <p:nvPr/>
        </p:nvSpPr>
        <p:spPr>
          <a:xfrm>
            <a:off x="4279071" y="3732117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637B060-4251-E74D-80F5-180B20C7CF23}"/>
              </a:ext>
            </a:extLst>
          </p:cNvPr>
          <p:cNvCxnSpPr>
            <a:cxnSpLocks/>
          </p:cNvCxnSpPr>
          <p:nvPr/>
        </p:nvCxnSpPr>
        <p:spPr>
          <a:xfrm flipH="1">
            <a:off x="7043186" y="208531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8C101F-572C-5143-A921-5D7B3A3B7BB6}"/>
              </a:ext>
            </a:extLst>
          </p:cNvPr>
          <p:cNvCxnSpPr>
            <a:cxnSpLocks/>
          </p:cNvCxnSpPr>
          <p:nvPr/>
        </p:nvCxnSpPr>
        <p:spPr>
          <a:xfrm>
            <a:off x="7077526" y="2139262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593031D-49CC-8444-B6F0-86EE7297EE51}"/>
              </a:ext>
            </a:extLst>
          </p:cNvPr>
          <p:cNvCxnSpPr/>
          <p:nvPr/>
        </p:nvCxnSpPr>
        <p:spPr>
          <a:xfrm>
            <a:off x="7077526" y="2222637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276B224-2377-1347-B89D-FE1A4813868B}"/>
              </a:ext>
            </a:extLst>
          </p:cNvPr>
          <p:cNvSpPr txBox="1"/>
          <p:nvPr/>
        </p:nvSpPr>
        <p:spPr>
          <a:xfrm>
            <a:off x="7228508" y="2132118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D98C2C2-5986-A341-864C-130FB75C8CA9}"/>
              </a:ext>
            </a:extLst>
          </p:cNvPr>
          <p:cNvCxnSpPr>
            <a:cxnSpLocks/>
          </p:cNvCxnSpPr>
          <p:nvPr/>
        </p:nvCxnSpPr>
        <p:spPr>
          <a:xfrm>
            <a:off x="7091317" y="3762361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792ED7E-A1E2-7E48-A0D3-5A408ADBDC28}"/>
              </a:ext>
            </a:extLst>
          </p:cNvPr>
          <p:cNvCxnSpPr>
            <a:cxnSpLocks/>
          </p:cNvCxnSpPr>
          <p:nvPr/>
        </p:nvCxnSpPr>
        <p:spPr>
          <a:xfrm>
            <a:off x="7091317" y="4116506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36841A7-297E-D542-A942-427D61787127}"/>
              </a:ext>
            </a:extLst>
          </p:cNvPr>
          <p:cNvSpPr txBox="1"/>
          <p:nvPr/>
        </p:nvSpPr>
        <p:spPr>
          <a:xfrm>
            <a:off x="7235652" y="4023110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4ADBF7-E1DE-B943-96A4-1D813B92A2DA}"/>
              </a:ext>
            </a:extLst>
          </p:cNvPr>
          <p:cNvSpPr txBox="1"/>
          <p:nvPr/>
        </p:nvSpPr>
        <p:spPr>
          <a:xfrm>
            <a:off x="7221603" y="5328026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A292E9E-CAFE-E441-8ACD-43BEE676FDDD}"/>
              </a:ext>
            </a:extLst>
          </p:cNvPr>
          <p:cNvSpPr txBox="1"/>
          <p:nvPr/>
        </p:nvSpPr>
        <p:spPr>
          <a:xfrm>
            <a:off x="7223337" y="5879324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1E184FC-24B6-3145-8409-BE555EF4DE57}"/>
              </a:ext>
            </a:extLst>
          </p:cNvPr>
          <p:cNvSpPr txBox="1"/>
          <p:nvPr/>
        </p:nvSpPr>
        <p:spPr>
          <a:xfrm>
            <a:off x="7223337" y="6017436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5565671-95F0-7144-80B6-C1A9C238BE65}"/>
              </a:ext>
            </a:extLst>
          </p:cNvPr>
          <p:cNvSpPr txBox="1"/>
          <p:nvPr/>
        </p:nvSpPr>
        <p:spPr>
          <a:xfrm>
            <a:off x="7208456" y="3602010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7A571B4-50A1-4745-9C4D-4F5794BC26C2}"/>
              </a:ext>
            </a:extLst>
          </p:cNvPr>
          <p:cNvSpPr txBox="1"/>
          <p:nvPr/>
        </p:nvSpPr>
        <p:spPr>
          <a:xfrm>
            <a:off x="7208456" y="1963229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E6070AA-9F9F-6946-AF38-C97FA6536B81}"/>
              </a:ext>
            </a:extLst>
          </p:cNvPr>
          <p:cNvCxnSpPr>
            <a:cxnSpLocks/>
          </p:cNvCxnSpPr>
          <p:nvPr/>
        </p:nvCxnSpPr>
        <p:spPr>
          <a:xfrm flipH="1">
            <a:off x="7056051" y="371742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EB8E4AD-C7F8-DB49-AC81-F0319ECC3D5F}"/>
              </a:ext>
            </a:extLst>
          </p:cNvPr>
          <p:cNvCxnSpPr>
            <a:cxnSpLocks/>
          </p:cNvCxnSpPr>
          <p:nvPr/>
        </p:nvCxnSpPr>
        <p:spPr>
          <a:xfrm flipH="1">
            <a:off x="7052216" y="544994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389871E-D65A-9F41-9C1A-D01EBB037ABE}"/>
              </a:ext>
            </a:extLst>
          </p:cNvPr>
          <p:cNvCxnSpPr>
            <a:cxnSpLocks/>
          </p:cNvCxnSpPr>
          <p:nvPr/>
        </p:nvCxnSpPr>
        <p:spPr>
          <a:xfrm flipH="1">
            <a:off x="7052527" y="599474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62CFFC1-9A2C-7840-A8FA-5F71E27213EF}"/>
              </a:ext>
            </a:extLst>
          </p:cNvPr>
          <p:cNvCxnSpPr>
            <a:cxnSpLocks/>
          </p:cNvCxnSpPr>
          <p:nvPr/>
        </p:nvCxnSpPr>
        <p:spPr>
          <a:xfrm flipH="1">
            <a:off x="7050880" y="6132852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8" name="TextBox 77">
            <a:extLst>
              <a:ext uri="{FF2B5EF4-FFF2-40B4-BE49-F238E27FC236}">
                <a16:creationId xmlns:a16="http://schemas.microsoft.com/office/drawing/2014/main" id="{5BAC1A74-3EE3-1441-AD14-FEB51DF61039}"/>
              </a:ext>
            </a:extLst>
          </p:cNvPr>
          <p:cNvSpPr txBox="1"/>
          <p:nvPr/>
        </p:nvSpPr>
        <p:spPr>
          <a:xfrm rot="17827962">
            <a:off x="670981" y="633861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SpoIVFA</a:t>
            </a:r>
            <a:endParaRPr lang="en-US" sz="900" dirty="0">
              <a:cs typeface="Times New Roman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B565D3-5465-4B42-BF40-991B9544D8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150" t="1470" b="1470"/>
          <a:stretch/>
        </p:blipFill>
        <p:spPr>
          <a:xfrm>
            <a:off x="481230" y="1337702"/>
            <a:ext cx="2321773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3D11D113-8700-BB44-BFA0-29BBC04B766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90" t="4083" r="12005" b="11843"/>
          <a:stretch/>
        </p:blipFill>
        <p:spPr>
          <a:xfrm>
            <a:off x="491564" y="4778451"/>
            <a:ext cx="2330716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AE06AAF-798A-0740-9A54-0CAEA08DEC9F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2842" t="12856" r="7651" b="3326"/>
          <a:stretch/>
        </p:blipFill>
        <p:spPr>
          <a:xfrm>
            <a:off x="481230" y="3058076"/>
            <a:ext cx="2330715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42B22EA-4DA2-F54C-A946-192EDD42843C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936" t="14348" r="6734"/>
          <a:stretch/>
        </p:blipFill>
        <p:spPr>
          <a:xfrm>
            <a:off x="4701969" y="3064611"/>
            <a:ext cx="2340931" cy="1664778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A2C2DC32-C64A-1D4F-A60C-88F95A8022B0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5831" t="4210" r="6800" b="3040"/>
          <a:stretch/>
        </p:blipFill>
        <p:spPr>
          <a:xfrm>
            <a:off x="4696141" y="1349147"/>
            <a:ext cx="2345615" cy="166640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9" name="TextBox 78">
            <a:extLst>
              <a:ext uri="{FF2B5EF4-FFF2-40B4-BE49-F238E27FC236}">
                <a16:creationId xmlns:a16="http://schemas.microsoft.com/office/drawing/2014/main" id="{7DE7073C-F923-D14A-9B30-65D14FEC3984}"/>
              </a:ext>
            </a:extLst>
          </p:cNvPr>
          <p:cNvSpPr txBox="1"/>
          <p:nvPr/>
        </p:nvSpPr>
        <p:spPr>
          <a:xfrm rot="17838986">
            <a:off x="4459802" y="540216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989B8AB8-BDC4-434A-B361-6630E80F23DC}"/>
              </a:ext>
            </a:extLst>
          </p:cNvPr>
          <p:cNvSpPr txBox="1"/>
          <p:nvPr/>
        </p:nvSpPr>
        <p:spPr>
          <a:xfrm rot="17827962">
            <a:off x="4713104" y="637242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42682775-7466-F846-983D-3BFFA29A257A}"/>
              </a:ext>
            </a:extLst>
          </p:cNvPr>
          <p:cNvSpPr txBox="1"/>
          <p:nvPr/>
        </p:nvSpPr>
        <p:spPr>
          <a:xfrm rot="17843325">
            <a:off x="5019952" y="573836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7CC6DC98-93C5-2D4B-89CD-5A5CAF7E14A1}"/>
              </a:ext>
            </a:extLst>
          </p:cNvPr>
          <p:cNvSpPr txBox="1"/>
          <p:nvPr/>
        </p:nvSpPr>
        <p:spPr>
          <a:xfrm rot="17827962">
            <a:off x="4888471" y="633859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SpoIVFA</a:t>
            </a:r>
            <a:endParaRPr lang="en-US" sz="900" dirty="0">
              <a:cs typeface="Times New Roman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BD01B2D-6059-4A46-9997-13335A831D8B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7680" t="9429" r="12709" b="16186"/>
          <a:stretch/>
        </p:blipFill>
        <p:spPr>
          <a:xfrm>
            <a:off x="8801531" y="4778451"/>
            <a:ext cx="2359910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6" name="Rectangle 85">
            <a:extLst>
              <a:ext uri="{FF2B5EF4-FFF2-40B4-BE49-F238E27FC236}">
                <a16:creationId xmlns:a16="http://schemas.microsoft.com/office/drawing/2014/main" id="{B7D04200-2E76-964C-8EFD-BBD4D89D2D57}"/>
              </a:ext>
            </a:extLst>
          </p:cNvPr>
          <p:cNvSpPr/>
          <p:nvPr/>
        </p:nvSpPr>
        <p:spPr>
          <a:xfrm>
            <a:off x="8404806" y="5610856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C0887B34-1520-564D-B613-60D9DB2761CB}"/>
              </a:ext>
            </a:extLst>
          </p:cNvPr>
          <p:cNvSpPr/>
          <p:nvPr/>
        </p:nvSpPr>
        <p:spPr>
          <a:xfrm>
            <a:off x="8171383" y="2039302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F01218ED-375A-F043-8D17-8457CE91D24B}"/>
              </a:ext>
            </a:extLst>
          </p:cNvPr>
          <p:cNvSpPr/>
          <p:nvPr/>
        </p:nvSpPr>
        <p:spPr>
          <a:xfrm>
            <a:off x="8376568" y="3748010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2B22A7BE-A771-C140-9B09-7E48ED4E69EA}"/>
              </a:ext>
            </a:extLst>
          </p:cNvPr>
          <p:cNvSpPr txBox="1"/>
          <p:nvPr/>
        </p:nvSpPr>
        <p:spPr>
          <a:xfrm>
            <a:off x="11303985" y="5300603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C0F42C90-FF1A-C841-9F6E-645059BD3528}"/>
              </a:ext>
            </a:extLst>
          </p:cNvPr>
          <p:cNvSpPr txBox="1"/>
          <p:nvPr/>
        </p:nvSpPr>
        <p:spPr>
          <a:xfrm>
            <a:off x="11305719" y="5884853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42CDF3BC-CF19-B54B-B0B6-7F49EE1E658C}"/>
              </a:ext>
            </a:extLst>
          </p:cNvPr>
          <p:cNvSpPr txBox="1"/>
          <p:nvPr/>
        </p:nvSpPr>
        <p:spPr>
          <a:xfrm>
            <a:off x="11305719" y="6022965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cxnSp>
        <p:nvCxnSpPr>
          <p:cNvPr id="92" name="Straight Arrow Connector 91">
            <a:extLst>
              <a:ext uri="{FF2B5EF4-FFF2-40B4-BE49-F238E27FC236}">
                <a16:creationId xmlns:a16="http://schemas.microsoft.com/office/drawing/2014/main" id="{F73604E4-CDB1-F34E-937A-9FA8EE836AA2}"/>
              </a:ext>
            </a:extLst>
          </p:cNvPr>
          <p:cNvCxnSpPr>
            <a:cxnSpLocks/>
          </p:cNvCxnSpPr>
          <p:nvPr/>
        </p:nvCxnSpPr>
        <p:spPr>
          <a:xfrm flipH="1">
            <a:off x="11145484" y="5422526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>
            <a:extLst>
              <a:ext uri="{FF2B5EF4-FFF2-40B4-BE49-F238E27FC236}">
                <a16:creationId xmlns:a16="http://schemas.microsoft.com/office/drawing/2014/main" id="{3106CC54-943F-9B43-BE3F-C40E19AE1C9B}"/>
              </a:ext>
            </a:extLst>
          </p:cNvPr>
          <p:cNvCxnSpPr>
            <a:cxnSpLocks/>
          </p:cNvCxnSpPr>
          <p:nvPr/>
        </p:nvCxnSpPr>
        <p:spPr>
          <a:xfrm flipH="1">
            <a:off x="11145795" y="600026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4B6A2AA6-3AED-E14A-A989-F766D8530B81}"/>
              </a:ext>
            </a:extLst>
          </p:cNvPr>
          <p:cNvCxnSpPr>
            <a:cxnSpLocks/>
          </p:cNvCxnSpPr>
          <p:nvPr/>
        </p:nvCxnSpPr>
        <p:spPr>
          <a:xfrm flipH="1">
            <a:off x="11144148" y="613838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" name="Picture 19">
            <a:extLst>
              <a:ext uri="{FF2B5EF4-FFF2-40B4-BE49-F238E27FC236}">
                <a16:creationId xmlns:a16="http://schemas.microsoft.com/office/drawing/2014/main" id="{B3294262-70BE-C043-84BE-861089CDA9A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l="9830" t="5362" r="5381" b="10855"/>
          <a:stretch/>
        </p:blipFill>
        <p:spPr>
          <a:xfrm>
            <a:off x="8794677" y="3055043"/>
            <a:ext cx="2358767" cy="1669436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82CD0BBC-0CA8-6747-8CB6-507778D4D5C6}"/>
              </a:ext>
            </a:extLst>
          </p:cNvPr>
          <p:cNvCxnSpPr>
            <a:cxnSpLocks/>
          </p:cNvCxnSpPr>
          <p:nvPr/>
        </p:nvCxnSpPr>
        <p:spPr>
          <a:xfrm>
            <a:off x="11192167" y="3840552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B30DB523-5C75-E141-80EB-6DA69C234460}"/>
              </a:ext>
            </a:extLst>
          </p:cNvPr>
          <p:cNvCxnSpPr>
            <a:cxnSpLocks/>
          </p:cNvCxnSpPr>
          <p:nvPr/>
        </p:nvCxnSpPr>
        <p:spPr>
          <a:xfrm>
            <a:off x="11192167" y="4194697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7" name="TextBox 96">
            <a:extLst>
              <a:ext uri="{FF2B5EF4-FFF2-40B4-BE49-F238E27FC236}">
                <a16:creationId xmlns:a16="http://schemas.microsoft.com/office/drawing/2014/main" id="{7AADA784-E633-B345-B395-FD27AE812DE8}"/>
              </a:ext>
            </a:extLst>
          </p:cNvPr>
          <p:cNvSpPr txBox="1"/>
          <p:nvPr/>
        </p:nvSpPr>
        <p:spPr>
          <a:xfrm>
            <a:off x="11336502" y="4101301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55F4B7D6-8F66-B847-BA3D-295665C83374}"/>
              </a:ext>
            </a:extLst>
          </p:cNvPr>
          <p:cNvSpPr txBox="1"/>
          <p:nvPr/>
        </p:nvSpPr>
        <p:spPr>
          <a:xfrm>
            <a:off x="11324296" y="3680201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FB0C395E-42CD-BC43-B235-F46B2C9C31E2}"/>
              </a:ext>
            </a:extLst>
          </p:cNvPr>
          <p:cNvCxnSpPr>
            <a:cxnSpLocks/>
          </p:cNvCxnSpPr>
          <p:nvPr/>
        </p:nvCxnSpPr>
        <p:spPr>
          <a:xfrm flipH="1">
            <a:off x="11171891" y="379561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55EC87F2-288D-CA4B-A944-4557084758BA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14092" t="13146" r="5516" b="8898"/>
          <a:stretch/>
        </p:blipFill>
        <p:spPr>
          <a:xfrm>
            <a:off x="8784238" y="1337702"/>
            <a:ext cx="2359910" cy="166899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683FB1E8-C69E-034E-8408-F5FE54DF4193}"/>
              </a:ext>
            </a:extLst>
          </p:cNvPr>
          <p:cNvCxnSpPr>
            <a:cxnSpLocks/>
          </p:cNvCxnSpPr>
          <p:nvPr/>
        </p:nvCxnSpPr>
        <p:spPr>
          <a:xfrm flipH="1">
            <a:off x="11150888" y="204845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F7D6AA5D-B9A7-A741-82D2-7A0578891853}"/>
              </a:ext>
            </a:extLst>
          </p:cNvPr>
          <p:cNvCxnSpPr>
            <a:cxnSpLocks/>
          </p:cNvCxnSpPr>
          <p:nvPr/>
        </p:nvCxnSpPr>
        <p:spPr>
          <a:xfrm>
            <a:off x="11185228" y="2102402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6EE49209-F585-CF42-8003-242B1E8C61F8}"/>
              </a:ext>
            </a:extLst>
          </p:cNvPr>
          <p:cNvCxnSpPr/>
          <p:nvPr/>
        </p:nvCxnSpPr>
        <p:spPr>
          <a:xfrm>
            <a:off x="11185228" y="2185777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376EDEF9-3E4B-6A4B-BC59-C6587825D43E}"/>
              </a:ext>
            </a:extLst>
          </p:cNvPr>
          <p:cNvSpPr txBox="1"/>
          <p:nvPr/>
        </p:nvSpPr>
        <p:spPr>
          <a:xfrm>
            <a:off x="11336210" y="2095258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6EAB2B2B-84CC-614E-946F-E54BB403F132}"/>
              </a:ext>
            </a:extLst>
          </p:cNvPr>
          <p:cNvSpPr txBox="1"/>
          <p:nvPr/>
        </p:nvSpPr>
        <p:spPr>
          <a:xfrm>
            <a:off x="11316158" y="1926369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71224F50-001F-334C-B4B7-35CCE0FD69A3}"/>
              </a:ext>
            </a:extLst>
          </p:cNvPr>
          <p:cNvSpPr txBox="1"/>
          <p:nvPr/>
        </p:nvSpPr>
        <p:spPr>
          <a:xfrm rot="17838986">
            <a:off x="8549478" y="550360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</a:t>
            </a:r>
            <a:r>
              <a:rPr lang="en-US" sz="900" dirty="0" smtClean="0"/>
              <a:t>)/</a:t>
            </a:r>
            <a:r>
              <a:rPr lang="en-US" sz="900" dirty="0" err="1" smtClean="0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106" name="TextBox 105">
            <a:extLst>
              <a:ext uri="{FF2B5EF4-FFF2-40B4-BE49-F238E27FC236}">
                <a16:creationId xmlns:a16="http://schemas.microsoft.com/office/drawing/2014/main" id="{51931BCF-42CA-CB44-936C-065BAE1393DB}"/>
              </a:ext>
            </a:extLst>
          </p:cNvPr>
          <p:cNvSpPr txBox="1"/>
          <p:nvPr/>
        </p:nvSpPr>
        <p:spPr>
          <a:xfrm rot="17827962">
            <a:off x="8802780" y="647386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CD9E84D-0272-D248-AB1B-E95498027A3C}"/>
              </a:ext>
            </a:extLst>
          </p:cNvPr>
          <p:cNvSpPr txBox="1"/>
          <p:nvPr/>
        </p:nvSpPr>
        <p:spPr>
          <a:xfrm rot="17843325">
            <a:off x="9109628" y="583980"/>
            <a:ext cx="1496171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 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4A81A25-6FAE-8A4D-A22B-B6D785E53E7D}"/>
              </a:ext>
            </a:extLst>
          </p:cNvPr>
          <p:cNvSpPr txBox="1"/>
          <p:nvPr/>
        </p:nvSpPr>
        <p:spPr>
          <a:xfrm rot="17827962">
            <a:off x="8978147" y="644003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Triplet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SpoIVFA</a:t>
            </a:r>
            <a:endParaRPr lang="en-US" sz="900" dirty="0">
              <a:cs typeface="Times New Roman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277BF64-DC66-904F-BF60-661F5BC249CD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10913" t="10489" r="5076" b="9797"/>
          <a:stretch/>
        </p:blipFill>
        <p:spPr>
          <a:xfrm>
            <a:off x="4698772" y="4792292"/>
            <a:ext cx="2340090" cy="1675528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8201902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07F49F6-06AB-432B-B626-CF104517F759}">
  <ds:schemaRefs>
    <ds:schemaRef ds:uri="http://www.w3.org/XML/1998/namespace"/>
    <ds:schemaRef ds:uri="http://schemas.microsoft.com/office/2006/metadata/properties"/>
    <ds:schemaRef ds:uri="http://purl.org/dc/dcmitype/"/>
    <ds:schemaRef ds:uri="http://purl.org/dc/terms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198a9f0d-948e-4f5a-af70-f6d2f30972cd"/>
    <ds:schemaRef ds:uri="0b01a07b-8d13-4cb5-9d22-64822278069e"/>
  </ds:schemaRefs>
</ds:datastoreItem>
</file>

<file path=customXml/itemProps2.xml><?xml version="1.0" encoding="utf-8"?>
<ds:datastoreItem xmlns:ds="http://schemas.openxmlformats.org/officeDocument/2006/customXml" ds:itemID="{9126493B-0B90-4E1F-9185-F7AB35F61E7E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516EC67-A429-47FB-83DD-F34F0219B2F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112</Words>
  <Application>Microsoft Office PowerPoint</Application>
  <PresentationFormat>Widescreen</PresentationFormat>
  <Paragraphs>46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26</cp:revision>
  <dcterms:created xsi:type="dcterms:W3CDTF">2021-10-02T16:28:16Z</dcterms:created>
  <dcterms:modified xsi:type="dcterms:W3CDTF">2021-10-25T17:42:00Z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